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9"/>
  </p:notesMasterIdLst>
  <p:sldIdLst>
    <p:sldId id="262" r:id="rId2"/>
    <p:sldId id="263" r:id="rId3"/>
    <p:sldId id="257" r:id="rId4"/>
    <p:sldId id="265" r:id="rId5"/>
    <p:sldId id="266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60" r:id="rId14"/>
    <p:sldId id="268" r:id="rId15"/>
    <p:sldId id="269" r:id="rId16"/>
    <p:sldId id="270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810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A224-515C-A349-8B4C-BA30E1A16B55}" type="datetimeFigureOut">
              <a:rPr kumimoji="1" lang="zh-TW" altLang="en-US" smtClean="0"/>
              <a:t>2017/12/5</a:t>
            </a:fld>
            <a:endParaRPr kumimoji="1"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85D2-817E-D748-B995-2F047EDE9F6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641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4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6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TW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1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TW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8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2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6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1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73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3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smtClean="0">
                <a:latin typeface="LiHei Pro Medium" charset="-120"/>
                <a:ea typeface="LiHei Pro Medium" charset="-120"/>
                <a:cs typeface="LiHei Pro Medium" charset="-120"/>
              </a:rPr>
              <a:t>5.</a:t>
            </a:r>
            <a:r>
              <a:rPr kumimoji="1" lang="zh-TW" altLang="en-US" sz="3600" dirty="0">
                <a:latin typeface="LiHei Pro Medium" charset="-120"/>
                <a:ea typeface="LiHei Pro Medium" charset="-120"/>
                <a:cs typeface="LiHei Pro Medium" charset="-120"/>
              </a:rPr>
              <a:t>為什麼耶穌說「有錢財的人進神的國是何等的難哪！」？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因為當時的人認為需要靠很多錢奉獻贖罪，得救（因為門徒也不明白</a:t>
            </a:r>
            <a:r>
              <a:rPr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）</a:t>
            </a:r>
            <a:endParaRPr lang="zh-TW" altLang="en-US" sz="54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99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smtClean="0">
                <a:latin typeface="LiHei Pro Medium" charset="-120"/>
                <a:ea typeface="LiHei Pro Medium" charset="-120"/>
                <a:cs typeface="LiHei Pro Medium" charset="-120"/>
              </a:rPr>
              <a:t>6.</a:t>
            </a:r>
            <a:r>
              <a:rPr kumimoji="1" lang="zh-TW" altLang="en-US" sz="3600" dirty="0">
                <a:latin typeface="LiHei Pro Medium" charset="-120"/>
                <a:ea typeface="LiHei Pro Medium" charset="-120"/>
                <a:cs typeface="LiHei Pro Medium" charset="-120"/>
              </a:rPr>
              <a:t>耶穌認為得救的秘訣是甚麼？</a:t>
            </a:r>
            <a:br>
              <a:rPr kumimoji="1" lang="zh-TW" altLang="en-US" sz="3600" dirty="0">
                <a:latin typeface="LiHei Pro Medium" charset="-120"/>
                <a:ea typeface="LiHei Pro Medium" charset="-120"/>
                <a:cs typeface="LiHei Pro Medium" charset="-120"/>
              </a:rPr>
            </a:br>
            <a:endParaRPr kumimoji="1" lang="zh-TW" altLang="en-US" sz="3600" dirty="0"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去變賣你所有的，分給窮人</a:t>
            </a:r>
          </a:p>
          <a:p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來跟從我</a:t>
            </a:r>
          </a:p>
          <a:p>
            <a:r>
              <a:rPr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單單倚靠神（在</a:t>
            </a:r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神凡事都</a:t>
            </a:r>
            <a:r>
              <a:rPr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能）</a:t>
            </a:r>
            <a:endParaRPr lang="zh-TW" altLang="en-US" sz="40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2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5" y="2031752"/>
            <a:ext cx="4597400" cy="443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1" y="2471173"/>
            <a:ext cx="3352800" cy="3992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299902"/>
            <a:ext cx="3352800" cy="242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46" y="39188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000" dirty="0" smtClean="0">
                <a:latin typeface="LiHei Pro Medium" charset="-120"/>
                <a:ea typeface="LiHei Pro Medium" charset="-120"/>
                <a:cs typeface="LiHei Pro Medium" charset="-120"/>
              </a:rPr>
              <a:t>駱駝</a:t>
            </a:r>
            <a:r>
              <a:rPr kumimoji="1" lang="zh-TW" altLang="en-US" sz="6000" smtClean="0">
                <a:latin typeface="LiHei Pro Medium" charset="-120"/>
                <a:ea typeface="LiHei Pro Medium" charset="-120"/>
                <a:cs typeface="LiHei Pro Medium" charset="-120"/>
              </a:rPr>
              <a:t>穿針眼</a:t>
            </a:r>
            <a:endParaRPr kumimoji="1" lang="zh-TW" altLang="en-US" sz="6000"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2181497"/>
            <a:ext cx="7772400" cy="2595884"/>
          </a:xfrm>
        </p:spPr>
        <p:txBody>
          <a:bodyPr>
            <a:noAutofit/>
          </a:bodyPr>
          <a:lstStyle/>
          <a:p>
            <a:r>
              <a:rPr lang="zh-TW" altLang="zh-TW" sz="54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宗教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是</a:t>
            </a:r>
            <a:r>
              <a:rPr lang="zh-TW" altLang="zh-TW" sz="54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人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尋找</a:t>
            </a:r>
            <a:r>
              <a:rPr lang="zh-TW" altLang="zh-TW" sz="54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神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，人想像神，而基督</a:t>
            </a:r>
            <a:r>
              <a:rPr lang="zh-TW" altLang="zh-TW" sz="54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信仰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則是</a:t>
            </a:r>
            <a:r>
              <a:rPr lang="zh-TW" altLang="zh-TW" sz="54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神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尋找</a:t>
            </a:r>
            <a:r>
              <a:rPr lang="zh-TW" altLang="zh-TW" sz="54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人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，</a:t>
            </a:r>
            <a:r>
              <a:rPr lang="zh-TW" altLang="zh-TW" sz="5400" dirty="0" smtClean="0">
                <a:latin typeface="LiHei Pro Medium" charset="-120"/>
                <a:ea typeface="LiHei Pro Medium" charset="-120"/>
                <a:cs typeface="LiHei Pro Medium" charset="-120"/>
              </a:rPr>
              <a:t>神</a:t>
            </a:r>
            <a:r>
              <a:rPr lang="zh-TW" altLang="en-US" sz="5400" dirty="0" smtClean="0">
                <a:latin typeface="LiHei Pro Medium" charset="-120"/>
                <a:ea typeface="LiHei Pro Medium" charset="-120"/>
                <a:cs typeface="LiHei Pro Medium" charset="-120"/>
              </a:rPr>
              <a:t>向</a:t>
            </a:r>
            <a:r>
              <a:rPr lang="zh-TW" altLang="zh-TW" sz="5400" dirty="0" smtClean="0">
                <a:latin typeface="LiHei Pro Medium" charset="-120"/>
                <a:ea typeface="LiHei Pro Medium" charset="-120"/>
                <a:cs typeface="LiHei Pro Medium" charset="-120"/>
              </a:rPr>
              <a:t>人</a:t>
            </a:r>
            <a:r>
              <a:rPr lang="zh-TW" altLang="zh-TW" sz="5400" dirty="0">
                <a:latin typeface="LiHei Pro Medium" charset="-120"/>
                <a:ea typeface="LiHei Pro Medium" charset="-120"/>
                <a:cs typeface="LiHei Pro Medium" charset="-120"/>
              </a:rPr>
              <a:t>啟示。</a:t>
            </a:r>
            <a:endParaRPr kumimoji="1" lang="zh-TW" altLang="en-US" sz="5400" dirty="0"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76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唯獨信心</a:t>
            </a:r>
            <a:endParaRPr kumimoji="1" lang="zh-TW" altLang="en-US" sz="40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265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你若口裡認耶穌為主，心裡信神叫他從死裡復活，就必得救。因為人心裡相信，就可以稱義；口裡承認，就可以得救。（羅 </a:t>
            </a:r>
            <a:r>
              <a:rPr kumimoji="1"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10:9-10</a:t>
            </a:r>
            <a:r>
              <a:rPr kumimoji="1"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）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38" y="4258491"/>
            <a:ext cx="4409762" cy="24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唯獨恩典</a:t>
            </a:r>
            <a:endParaRPr kumimoji="1" lang="zh-TW" altLang="en-US" sz="40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9"/>
            <a:ext cx="7772400" cy="1515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你們得救是本乎恩，也因著信；這並不是出於自己，乃是神所賜的；也不是出於行為，免得有人自誇。（弗 </a:t>
            </a:r>
            <a:r>
              <a:rPr kumimoji="1"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2:8-9</a:t>
            </a:r>
            <a:r>
              <a:rPr kumimoji="1"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）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3335600"/>
            <a:ext cx="4821646" cy="32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唯獨基督</a:t>
            </a:r>
            <a:endParaRPr kumimoji="1" lang="zh-TW" altLang="en-US" sz="40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9"/>
            <a:ext cx="7772400" cy="2122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多馬對他說：「主啊，我們不知道你往那裡去，怎麼知道那條路呢？」耶穌說「我就是道路、真理、生命；若不藉著我，沒有人能到父那裡去。（約 </a:t>
            </a:r>
            <a:r>
              <a:rPr kumimoji="1"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14:7-6</a:t>
            </a:r>
            <a:r>
              <a:rPr kumimoji="1"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）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59" y="3984171"/>
            <a:ext cx="4259241" cy="24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http://aguaviva2077.pixnet.net/blog/post/25364860-</a:t>
            </a:r>
            <a:r>
              <a:rPr kumimoji="1" lang="zh-TW" altLang="en-US" dirty="0"/>
              <a:t>韓國弟兄</a:t>
            </a:r>
            <a:r>
              <a:rPr kumimoji="1" lang="en-US" altLang="zh-TW" dirty="0" err="1"/>
              <a:t>kiro</a:t>
            </a:r>
            <a:r>
              <a:rPr kumimoji="1" lang="zh-TW" altLang="en-US" dirty="0"/>
              <a:t>的福音動畫創作</a:t>
            </a:r>
            <a:r>
              <a:rPr kumimoji="1" lang="en-US" altLang="zh-TW" dirty="0"/>
              <a:t>----</a:t>
            </a:r>
            <a:r>
              <a:rPr kumimoji="1" lang="zh-TW" altLang="en-US" dirty="0"/>
              <a:t>比駱駝穿</a:t>
            </a:r>
            <a:r>
              <a:rPr kumimoji="1" lang="zh-TW" altLang="en-US" dirty="0" smtClean="0"/>
              <a:t>針眼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5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37" y="0"/>
            <a:ext cx="473796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78" y="797510"/>
            <a:ext cx="38666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LiHei Pro Medium" charset="-120"/>
                <a:ea typeface="LiHei Pro Medium" charset="-120"/>
                <a:cs typeface="LiHei Pro Medium" charset="-120"/>
              </a:rPr>
              <a:t>外星人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PK</a:t>
            </a:r>
            <a:r>
              <a:rPr lang="zh-TW" altLang="en-US" sz="2400" dirty="0">
                <a:latin typeface="LiHei Pro Medium" charset="-120"/>
                <a:ea typeface="LiHei Pro Medium" charset="-120"/>
                <a:cs typeface="LiHei Pro Medium" charset="-120"/>
              </a:rPr>
              <a:t>駕駛太空船由宇宙另一端前來地球執行任務，甫降落便被搶去太空船遙控器，有家歸不得！地球人告訴他只有萬能的「神」能幫助他，單純率真的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PK</a:t>
            </a:r>
            <a:r>
              <a:rPr lang="zh-TW" altLang="en-US" sz="2400" dirty="0">
                <a:latin typeface="LiHei Pro Medium" charset="-120"/>
                <a:ea typeface="LiHei Pro Medium" charset="-120"/>
                <a:cs typeface="LiHei Pro Medium" charset="-120"/>
              </a:rPr>
              <a:t>只好到處提出「蠢問題」打探「神」的下落，卻發現地球原來滿天神佛！他參拜各派神祇、出席所有敬拜慶典、履行一切宗教儀式，卻得不到「神」的回應，更鬧出連場笑話！所有人紛紛把他當成醉酒傻瓜</a:t>
            </a:r>
          </a:p>
        </p:txBody>
      </p:sp>
    </p:spTree>
    <p:extLst>
      <p:ext uri="{BB962C8B-B14F-4D97-AF65-F5344CB8AC3E}">
        <p14:creationId xmlns:p14="http://schemas.microsoft.com/office/powerpoint/2010/main" val="3510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670559"/>
          </a:xfrm>
        </p:spPr>
        <p:txBody>
          <a:bodyPr/>
          <a:lstStyle/>
          <a:p>
            <a:r>
              <a:rPr kumimoji="1" lang="en-US" altLang="zh-TW" dirty="0">
                <a:latin typeface="LiHei Pro Medium" charset="-120"/>
                <a:ea typeface="LiHei Pro Medium" charset="-120"/>
                <a:cs typeface="LiHei Pro Medium" charset="-120"/>
              </a:rPr>
              <a:t>《</a:t>
            </a:r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來自星星的 </a:t>
            </a:r>
            <a:r>
              <a:rPr kumimoji="1" lang="en-US" altLang="zh-TW" dirty="0" err="1" smtClean="0">
                <a:latin typeface="LiHei Pro Medium" charset="-120"/>
                <a:ea typeface="LiHei Pro Medium" charset="-120"/>
                <a:cs typeface="LiHei Pro Medium" charset="-120"/>
              </a:rPr>
              <a:t>pk</a:t>
            </a:r>
            <a:r>
              <a:rPr kumimoji="1" lang="en-US" altLang="zh-TW" dirty="0" smtClean="0">
                <a:latin typeface="LiHei Pro Medium" charset="-120"/>
                <a:ea typeface="LiHei Pro Medium" charset="-120"/>
                <a:cs typeface="LiHei Pro Medium" charset="-120"/>
              </a:rPr>
              <a:t>》</a:t>
            </a:r>
            <a:r>
              <a:rPr kumimoji="1" lang="zh-TW" altLang="en-US" dirty="0" smtClean="0">
                <a:latin typeface="LiHei Pro Medium" charset="-120"/>
                <a:ea typeface="LiHei Pro Medium" charset="-120"/>
                <a:cs typeface="LiHei Pro Medium" charset="-120"/>
              </a:rPr>
              <a:t>片段</a:t>
            </a:r>
            <a:endParaRPr kumimoji="1" lang="zh-TW" altLang="en-US" dirty="0"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234"/>
            <a:ext cx="7772400" cy="4846320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需要透過</a:t>
            </a:r>
            <a:r>
              <a:rPr kumimoji="1" lang="zh-TW" altLang="en-US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苦行</a:t>
            </a:r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，或修練，才能得見神</a:t>
            </a:r>
          </a:p>
          <a:p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人帶著很多</a:t>
            </a:r>
            <a:r>
              <a:rPr kumimoji="1" lang="zh-TW" altLang="en-US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自己的問題</a:t>
            </a:r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，去尋找（追求）神；</a:t>
            </a:r>
          </a:p>
          <a:p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為要尋找神，</a:t>
            </a:r>
            <a:r>
              <a:rPr kumimoji="1" lang="zh-TW" altLang="en-US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牢困</a:t>
            </a:r>
            <a:r>
              <a:rPr kumimoji="1" lang="en-US" altLang="zh-TW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/</a:t>
            </a:r>
            <a:r>
              <a:rPr kumimoji="1" lang="zh-TW" altLang="en-US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限制「神」在我們的私人領域（廁所）</a:t>
            </a:r>
          </a:p>
          <a:p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印度教有</a:t>
            </a:r>
            <a:r>
              <a:rPr kumimoji="1" lang="zh-TW" altLang="en-US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太多「神（像）」</a:t>
            </a:r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，很多是人創造</a:t>
            </a:r>
            <a:r>
              <a:rPr kumimoji="1" lang="en-US" altLang="zh-TW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/</a:t>
            </a:r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飾演的</a:t>
            </a:r>
          </a:p>
          <a:p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信徒要透過</a:t>
            </a:r>
            <a:r>
              <a:rPr kumimoji="1" lang="zh-TW" altLang="en-US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靈修大師 </a:t>
            </a:r>
            <a:r>
              <a:rPr kumimoji="1" lang="en-US" altLang="zh-TW" sz="35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(Guru) </a:t>
            </a:r>
            <a:r>
              <a:rPr kumimoji="1" lang="zh-TW" altLang="en-US" sz="3500" dirty="0" smtClean="0">
                <a:latin typeface="LiHei Pro Medium" charset="-120"/>
                <a:ea typeface="LiHei Pro Medium" charset="-120"/>
                <a:cs typeface="LiHei Pro Medium" charset="-120"/>
              </a:rPr>
              <a:t>才能到達「神」哪裡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52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5" y="2031752"/>
            <a:ext cx="4597400" cy="443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1" y="2471173"/>
            <a:ext cx="3352800" cy="3992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299902"/>
            <a:ext cx="3352800" cy="242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46" y="39188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000" dirty="0" smtClean="0">
                <a:latin typeface="LiHei Pro Medium" charset="-120"/>
                <a:ea typeface="LiHei Pro Medium" charset="-120"/>
                <a:cs typeface="LiHei Pro Medium" charset="-120"/>
              </a:rPr>
              <a:t>駱駝</a:t>
            </a:r>
            <a:r>
              <a:rPr kumimoji="1" lang="zh-TW" altLang="en-US" sz="6000" smtClean="0">
                <a:latin typeface="LiHei Pro Medium" charset="-120"/>
                <a:ea typeface="LiHei Pro Medium" charset="-120"/>
                <a:cs typeface="LiHei Pro Medium" charset="-120"/>
              </a:rPr>
              <a:t>穿針眼</a:t>
            </a:r>
            <a:endParaRPr kumimoji="1" lang="zh-TW" altLang="en-US" sz="6000"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89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592182"/>
          </a:xfrm>
        </p:spPr>
        <p:txBody>
          <a:bodyPr/>
          <a:lstStyle/>
          <a:p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財主尋求永生 （馬可福音</a:t>
            </a:r>
            <a:r>
              <a:rPr kumimoji="1" lang="en-US" altLang="zh-TW" dirty="0">
                <a:latin typeface="LiHei Pro Medium" charset="-120"/>
                <a:ea typeface="LiHei Pro Medium" charset="-120"/>
                <a:cs typeface="LiHei Pro Medium" charset="-120"/>
              </a:rPr>
              <a:t>10</a:t>
            </a:r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章</a:t>
            </a:r>
            <a:r>
              <a:rPr kumimoji="1" lang="en-US" altLang="zh-TW" dirty="0">
                <a:latin typeface="LiHei Pro Medium" charset="-120"/>
                <a:ea typeface="LiHei Pro Medium" charset="-120"/>
                <a:cs typeface="LiHei Pro Medium" charset="-120"/>
              </a:rPr>
              <a:t>17-27</a:t>
            </a:r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節）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7772400" cy="536883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17</a:t>
            </a:r>
            <a:r>
              <a:rPr lang="zh-TW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耶穌剛上路的時候，有一個人跑來，跪在他面前，問他：「善良的老師，我該做甚麼事才能承受永生？」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18</a:t>
            </a:r>
            <a:r>
              <a:rPr lang="zh-TW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耶穌對他說：「你為甚麼稱我是善良的？除了神一位之外，再沒有善良的。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19</a:t>
            </a:r>
            <a:r>
              <a:rPr lang="zh-TW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誡命你是知道的：『不可殺人；不可姦淫；不可偷盜；不可作假見證；不可虧負人；當孝敬父母。』」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20</a:t>
            </a:r>
            <a:r>
              <a:rPr lang="zh-TW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他對耶穌說：「老師，這一切我從小都遵守了。」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21</a:t>
            </a:r>
            <a:r>
              <a:rPr lang="zh-TW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耶穌看著他，就愛他，對他說：「你還缺少一件：去變賣你所有的，分給窮人，就必有財寶在天上；然後來跟從我。」</a:t>
            </a:r>
            <a:r>
              <a:rPr lang="en-US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22</a:t>
            </a:r>
            <a:r>
              <a:rPr lang="zh-TW" altLang="zh-TW" sz="2400" dirty="0">
                <a:latin typeface="LiHei Pro Medium" charset="-120"/>
                <a:ea typeface="LiHei Pro Medium" charset="-120"/>
                <a:cs typeface="LiHei Pro Medium" charset="-120"/>
              </a:rPr>
              <a:t>他聽見這話，臉就變了色，憂憂愁愁地走了，因為他的產業很多。</a:t>
            </a:r>
          </a:p>
        </p:txBody>
      </p:sp>
    </p:spTree>
    <p:extLst>
      <p:ext uri="{BB962C8B-B14F-4D97-AF65-F5344CB8AC3E}">
        <p14:creationId xmlns:p14="http://schemas.microsoft.com/office/powerpoint/2010/main" val="193837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592182"/>
          </a:xfrm>
        </p:spPr>
        <p:txBody>
          <a:bodyPr/>
          <a:lstStyle/>
          <a:p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財主尋求永生 （馬可福音</a:t>
            </a:r>
            <a:r>
              <a:rPr kumimoji="1" lang="en-US" altLang="zh-TW" dirty="0">
                <a:latin typeface="LiHei Pro Medium" charset="-120"/>
                <a:ea typeface="LiHei Pro Medium" charset="-120"/>
                <a:cs typeface="LiHei Pro Medium" charset="-120"/>
              </a:rPr>
              <a:t>10</a:t>
            </a:r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章</a:t>
            </a:r>
            <a:r>
              <a:rPr kumimoji="1" lang="en-US" altLang="zh-TW" dirty="0">
                <a:latin typeface="LiHei Pro Medium" charset="-120"/>
                <a:ea typeface="LiHei Pro Medium" charset="-120"/>
                <a:cs typeface="LiHei Pro Medium" charset="-120"/>
              </a:rPr>
              <a:t>17-27</a:t>
            </a:r>
            <a:r>
              <a:rPr kumimoji="1" lang="zh-TW" altLang="en-US" dirty="0">
                <a:latin typeface="LiHei Pro Medium" charset="-120"/>
                <a:ea typeface="LiHei Pro Medium" charset="-120"/>
                <a:cs typeface="LiHei Pro Medium" charset="-120"/>
              </a:rPr>
              <a:t>節）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7772400" cy="536883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23</a:t>
            </a:r>
            <a:r>
              <a:rPr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耶穌看了看周圍，對門徒說：「有錢財的人進神的國是何等的難哪！」</a:t>
            </a:r>
            <a:r>
              <a:rPr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24</a:t>
            </a:r>
            <a:r>
              <a:rPr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門徒對他的話非常驚奇。耶穌又對他們說：「孩子們，要進神的國是何等的難哪！</a:t>
            </a:r>
            <a:r>
              <a:rPr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25</a:t>
            </a:r>
            <a:r>
              <a:rPr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駱駝穿過針眼比財主進神的國還容易呢！」</a:t>
            </a:r>
            <a:r>
              <a:rPr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26</a:t>
            </a:r>
            <a:r>
              <a:rPr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門徒就更為驚訝，彼此對問：「這樣，誰能得救呢？」</a:t>
            </a:r>
            <a:r>
              <a:rPr lang="en-US" altLang="zh-TW" sz="2800" dirty="0">
                <a:latin typeface="LiHei Pro Medium" charset="-120"/>
                <a:ea typeface="LiHei Pro Medium" charset="-120"/>
                <a:cs typeface="LiHei Pro Medium" charset="-120"/>
              </a:rPr>
              <a:t>27</a:t>
            </a:r>
            <a:r>
              <a:rPr lang="zh-TW" altLang="en-US" sz="2800" dirty="0">
                <a:latin typeface="LiHei Pro Medium" charset="-120"/>
                <a:ea typeface="LiHei Pro Medium" charset="-120"/>
                <a:cs typeface="LiHei Pro Medium" charset="-120"/>
              </a:rPr>
              <a:t>耶穌看著他們，說：「在人不能，在神卻不然，因為在神凡事都能。」</a:t>
            </a:r>
          </a:p>
        </p:txBody>
      </p:sp>
    </p:spTree>
    <p:extLst>
      <p:ext uri="{BB962C8B-B14F-4D97-AF65-F5344CB8AC3E}">
        <p14:creationId xmlns:p14="http://schemas.microsoft.com/office/powerpoint/2010/main" val="186254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smtClean="0">
                <a:latin typeface="LiHei Pro Medium" charset="-120"/>
                <a:ea typeface="LiHei Pro Medium" charset="-120"/>
                <a:cs typeface="LiHei Pro Medium" charset="-120"/>
              </a:rPr>
              <a:t>2.</a:t>
            </a:r>
            <a:r>
              <a:rPr kumimoji="1" lang="zh-TW" altLang="en-US" sz="3600" dirty="0" smtClean="0">
                <a:latin typeface="LiHei Pro Medium" charset="-120"/>
                <a:ea typeface="LiHei Pro Medium" charset="-120"/>
                <a:cs typeface="LiHei Pro Medium" charset="-120"/>
              </a:rPr>
              <a:t>為什麼</a:t>
            </a:r>
            <a:r>
              <a:rPr kumimoji="1" lang="zh-TW" altLang="en-US" sz="3600" dirty="0">
                <a:latin typeface="LiHei Pro Medium" charset="-120"/>
                <a:ea typeface="LiHei Pro Medium" charset="-120"/>
                <a:cs typeface="LiHei Pro Medium" charset="-120"/>
              </a:rPr>
              <a:t>那財主來找耶穌？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想知道</a:t>
            </a:r>
            <a:r>
              <a:rPr lang="zh-TW" altLang="zh-TW" sz="4000" dirty="0" smtClean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該</a:t>
            </a:r>
            <a:r>
              <a:rPr lang="zh-TW" altLang="zh-TW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「做」甚麼事才能承受永生 </a:t>
            </a:r>
            <a:endParaRPr kumimoji="1" lang="zh-TW" altLang="en-US" sz="40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7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>
                <a:latin typeface="LiHei Pro Medium" charset="-120"/>
                <a:ea typeface="LiHei Pro Medium" charset="-120"/>
                <a:cs typeface="LiHei Pro Medium" charset="-120"/>
              </a:rPr>
              <a:t>3</a:t>
            </a:r>
            <a:r>
              <a:rPr kumimoji="1" lang="en-US" altLang="zh-TW" sz="3600" dirty="0" smtClean="0">
                <a:latin typeface="LiHei Pro Medium" charset="-120"/>
                <a:ea typeface="LiHei Pro Medium" charset="-120"/>
                <a:cs typeface="LiHei Pro Medium" charset="-120"/>
              </a:rPr>
              <a:t>.</a:t>
            </a:r>
            <a:r>
              <a:rPr kumimoji="1" lang="zh-TW" altLang="en-US" sz="3600" dirty="0">
                <a:latin typeface="LiHei Pro Medium" charset="-120"/>
                <a:ea typeface="LiHei Pro Medium" charset="-120"/>
                <a:cs typeface="LiHei Pro Medium" charset="-120"/>
              </a:rPr>
              <a:t>他的態度怎樣？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跑來，跪在他面前，表示誠懇</a:t>
            </a:r>
          </a:p>
        </p:txBody>
      </p:sp>
    </p:spTree>
    <p:extLst>
      <p:ext uri="{BB962C8B-B14F-4D97-AF65-F5344CB8AC3E}">
        <p14:creationId xmlns:p14="http://schemas.microsoft.com/office/powerpoint/2010/main" val="11594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smtClean="0">
                <a:latin typeface="LiHei Pro Medium" charset="-120"/>
                <a:ea typeface="LiHei Pro Medium" charset="-120"/>
                <a:cs typeface="LiHei Pro Medium" charset="-120"/>
              </a:rPr>
              <a:t>4.</a:t>
            </a:r>
            <a:r>
              <a:rPr kumimoji="1" lang="zh-TW" altLang="en-US" sz="3600" dirty="0">
                <a:latin typeface="LiHei Pro Medium" charset="-120"/>
                <a:ea typeface="LiHei Pro Medium" charset="-120"/>
                <a:cs typeface="LiHei Pro Medium" charset="-120"/>
              </a:rPr>
              <a:t>為什麼那財主憂憂愁愁地走了？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可能是聽完「去變賣你所有的」後，認為做不到</a:t>
            </a:r>
          </a:p>
          <a:p>
            <a:r>
              <a:rPr lang="zh-TW" altLang="en-US" sz="4000" dirty="0">
                <a:solidFill>
                  <a:srgbClr val="FF0000"/>
                </a:solidFill>
                <a:latin typeface="LiHei Pro Medium" charset="-120"/>
                <a:ea typeface="LiHei Pro Medium" charset="-120"/>
                <a:cs typeface="LiHei Pro Medium" charset="-120"/>
              </a:rPr>
              <a:t>可能是不認同耶穌的答案 </a:t>
            </a:r>
            <a:endParaRPr lang="zh-TW" altLang="en-US" sz="5400" dirty="0">
              <a:solidFill>
                <a:srgbClr val="FF0000"/>
              </a:solidFill>
              <a:latin typeface="LiHei Pro Medium" charset="-120"/>
              <a:ea typeface="LiHei Pro Medium" charset="-120"/>
              <a:cs typeface="LiHei Pro Medium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1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1218</TotalTime>
  <Words>846</Words>
  <Application>Microsoft Macintosh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LiHei Pro Medium</vt:lpstr>
      <vt:lpstr>新細明體</vt:lpstr>
      <vt:lpstr>Celestial</vt:lpstr>
      <vt:lpstr>PowerPoint Presentation</vt:lpstr>
      <vt:lpstr>PowerPoint Presentation</vt:lpstr>
      <vt:lpstr>《來自星星的 pk》片段</vt:lpstr>
      <vt:lpstr>PowerPoint Presentation</vt:lpstr>
      <vt:lpstr>財主尋求永生 （馬可福音10章17-27節）</vt:lpstr>
      <vt:lpstr>財主尋求永生 （馬可福音10章17-27節）</vt:lpstr>
      <vt:lpstr>2.為什麼那財主來找耶穌？ </vt:lpstr>
      <vt:lpstr>3.他的態度怎樣？  </vt:lpstr>
      <vt:lpstr>4.為什麼那財主憂憂愁愁地走了？   </vt:lpstr>
      <vt:lpstr>5.為什麼耶穌說「有錢財的人進神的國是何等的難哪！」？    </vt:lpstr>
      <vt:lpstr>6.耶穌認為得救的秘訣是甚麼？ </vt:lpstr>
      <vt:lpstr>PowerPoint Presentation</vt:lpstr>
      <vt:lpstr>宗教是人尋找神，人想像神，而基督信仰則是神尋找人，神向人啟示。</vt:lpstr>
      <vt:lpstr>唯獨信心</vt:lpstr>
      <vt:lpstr>唯獨恩典</vt:lpstr>
      <vt:lpstr>唯獨基督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Lau</dc:creator>
  <cp:lastModifiedBy>Ronald Lau</cp:lastModifiedBy>
  <cp:revision>28</cp:revision>
  <dcterms:created xsi:type="dcterms:W3CDTF">2015-10-29T09:43:44Z</dcterms:created>
  <dcterms:modified xsi:type="dcterms:W3CDTF">2017-12-05T10:39:19Z</dcterms:modified>
</cp:coreProperties>
</file>